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18288000" cy="10287000"/>
  <p:notesSz cx="6858000" cy="9144000"/>
  <p:embeddedFontLst>
    <p:embeddedFont>
      <p:font typeface="Zen Maru Gothic" panose="020B0604020202020204" charset="-128"/>
      <p:regular r:id="rId17"/>
    </p:embeddedFont>
    <p:embeddedFont>
      <p:font typeface="Zen Maru Gothic Bold" panose="020B0604020202020204" charset="-128"/>
      <p:regular r:id="rId18"/>
    </p:embeddedFont>
    <p:embeddedFont>
      <p:font typeface="Arial Bold" panose="020B0704020202020204" pitchFamily="34" charset="0"/>
      <p:regular r:id="rId19"/>
      <p:bold r:id="rId20"/>
    </p:embeddedFont>
    <p:embeddedFont>
      <p:font typeface="Cascadia Code" panose="020B0609020000020004" pitchFamily="49" charset="0"/>
      <p:regular r:id="rId21"/>
      <p:bold r:id="rId22"/>
      <p:italic r:id="rId23"/>
      <p:boldItalic r:id="rId24"/>
    </p:embeddedFont>
    <p:embeddedFont>
      <p:font typeface="Hind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svg>
</file>

<file path=ppt/media/image11.jpg>
</file>

<file path=ppt/media/image12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rchit-Jain-Github/AICTE-Edunet-IBM-Internship" TargetMode="External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625962" y="4586356"/>
            <a:ext cx="16848702" cy="5007224"/>
            <a:chOff x="0" y="0"/>
            <a:chExt cx="22597864" cy="6676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597872" cy="6676263"/>
            </a:xfrm>
            <a:custGeom>
              <a:avLst/>
              <a:gdLst/>
              <a:ahLst/>
              <a:cxnLst/>
              <a:rect l="l" t="t" r="r" b="b"/>
              <a:pathLst>
                <a:path w="22597872" h="6676263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194385" y="2214121"/>
            <a:ext cx="1353312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My College - ChatBot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-403233" y="1501952"/>
            <a:ext cx="18907092" cy="880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CAPSTONE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360611" y="8277225"/>
            <a:ext cx="28986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Presented By: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Vatsal Sharma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44800A-BB21-B61A-E82D-7A3ABC409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5120639"/>
            <a:ext cx="5867399" cy="29522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EE71C0-04F4-F437-09C6-9FFBE9012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680" y="5157047"/>
            <a:ext cx="5593080" cy="29158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college admission chatbot represents a significant advancement in improving accessibility and user experience in the admission process.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By leveraging AI-powered natural language processing, it effectively addresses the informational needs of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Offers a scalable solution to accommodate future enhancements and adapt to evolving user requirements.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Contributes to a streamlined and efficient admission process that benefits both applicants and the institution.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897757" y="2197687"/>
            <a:ext cx="16361543" cy="1666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Personalized Assistance: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Implement machine learning algorithms to offer personalized recommendations and adaptive guidance. </a:t>
            </a:r>
          </a:p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Multilingual Support: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Integrate language translation capabilities to cater to diverse applicant demographics. </a:t>
            </a:r>
          </a:p>
          <a:p>
            <a:pPr marL="461486" lvl="1" indent="-230743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Enhanced Features: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Incorporate virtual campus tours, interactive FAQs, and real-time application status updates.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4945" y="1322233"/>
            <a:ext cx="16361544" cy="694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95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157635"/>
            <a:ext cx="16361543" cy="58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 algn="l">
              <a:lnSpc>
                <a:spcPts val="4752"/>
              </a:lnSpc>
              <a:buFont typeface="Arial"/>
              <a:buChar char="•"/>
            </a:pPr>
            <a:r>
              <a:rPr lang="en-US" sz="3600" spc="-2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IBM watsonx Assistant tutorial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1 </a:t>
            </a:r>
          </a:p>
        </p:txBody>
      </p:sp>
      <p:pic>
        <p:nvPicPr>
          <p:cNvPr id="13" name="Picture 12" descr="A close-up of a certificate&#10;&#10;Description automatically generated">
            <a:extLst>
              <a:ext uri="{FF2B5EF4-FFF2-40B4-BE49-F238E27FC236}">
                <a16:creationId xmlns:a16="http://schemas.microsoft.com/office/drawing/2014/main" id="{6FCCBACA-A7A5-3783-747A-6A6202309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31" y="1801810"/>
            <a:ext cx="10046208" cy="77784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2 </a:t>
            </a:r>
          </a:p>
        </p:txBody>
      </p:sp>
      <p:pic>
        <p:nvPicPr>
          <p:cNvPr id="12" name="Picture 11" descr="A close-up of a certificate&#10;&#10;Description automatically generated">
            <a:extLst>
              <a:ext uri="{FF2B5EF4-FFF2-40B4-BE49-F238E27FC236}">
                <a16:creationId xmlns:a16="http://schemas.microsoft.com/office/drawing/2014/main" id="{99640827-BA35-3464-2948-34E2F3EC6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31" y="1822704"/>
            <a:ext cx="10046208" cy="777849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2286001" y="4109322"/>
            <a:ext cx="13765236" cy="1982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344975" y="1201956"/>
            <a:ext cx="1559052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OUTLINE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Proposed System/Solution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Development Approach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 dirty="0">
              <a:solidFill>
                <a:srgbClr val="40404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2526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Challenges in streamlining the college admission process for prospective students.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Need for a user-friendly and efficient system to provide accurate information and guidance.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3228" y="2050608"/>
            <a:ext cx="15838944" cy="4180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Interaction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Engages users in natural language conversations, guiding them through the admission process.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Information Collection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Securely gathers essential user data such as name, contact details, exam scores, and course preferences.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Query Handling: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Responds promptly and accurately to inquiries about course details, admission criteria, application status, and general college information.</a:t>
            </a:r>
          </a:p>
          <a:p>
            <a:pPr marL="461162" lvl="1" indent="-230581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Guidance: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Offers step-by-step assistance on completing applications, submission deadlines, and required documentation.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Feedback Mechanism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Incorporates user feedback to continuously improve response accuracy and user satisfaction.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25278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System  Approach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Technology Used: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IBM Watson Assistant for natural language processing and dialog management.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Requirements: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Compatible with modern web browsers and mobile devices.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Developed a college admission chatbot aimed at simplifying and enhancing the application process for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Facilitates intuitive and efficient interaction through natural language processing capabilities.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Ensures secure and confidential handling of user data throughout the application journey.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Enhances user experience by providing timely and accurate information tailored to individual queries.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Feedback mechanism enables ongoing refinement of chatbot responses based on user interactions.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457201" y="2247900"/>
            <a:ext cx="5143544" cy="6191632"/>
          </a:xfrm>
          <a:custGeom>
            <a:avLst/>
            <a:gdLst/>
            <a:ahLst/>
            <a:cxnLst/>
            <a:rect l="l" t="t" r="r" b="b"/>
            <a:pathLst>
              <a:path w="2484076" h="4108032">
                <a:moveTo>
                  <a:pt x="0" y="0"/>
                </a:moveTo>
                <a:lnTo>
                  <a:pt x="2484076" y="0"/>
                </a:lnTo>
                <a:lnTo>
                  <a:pt x="2484076" y="4108032"/>
                </a:lnTo>
                <a:lnTo>
                  <a:pt x="0" y="4108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6492307" y="2285955"/>
            <a:ext cx="5295855" cy="6153577"/>
          </a:xfrm>
          <a:custGeom>
            <a:avLst/>
            <a:gdLst/>
            <a:ahLst/>
            <a:cxnLst/>
            <a:rect l="l" t="t" r="r" b="b"/>
            <a:pathLst>
              <a:path w="3290340" h="4100911">
                <a:moveTo>
                  <a:pt x="0" y="0"/>
                </a:moveTo>
                <a:lnTo>
                  <a:pt x="3290340" y="0"/>
                </a:lnTo>
                <a:lnTo>
                  <a:pt x="3290340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>
            <a:off x="12679724" y="2285955"/>
            <a:ext cx="4904172" cy="6153577"/>
          </a:xfrm>
          <a:custGeom>
            <a:avLst/>
            <a:gdLst/>
            <a:ahLst/>
            <a:cxnLst/>
            <a:rect l="l" t="t" r="r" b="b"/>
            <a:pathLst>
              <a:path w="2569477" h="4100911">
                <a:moveTo>
                  <a:pt x="0" y="0"/>
                </a:moveTo>
                <a:lnTo>
                  <a:pt x="2569477" y="0"/>
                </a:lnTo>
                <a:lnTo>
                  <a:pt x="2569477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1447801" y="1959318"/>
            <a:ext cx="6934200" cy="7343028"/>
          </a:xfrm>
          <a:custGeom>
            <a:avLst/>
            <a:gdLst/>
            <a:ahLst/>
            <a:cxnLst/>
            <a:rect l="l" t="t" r="r" b="b"/>
            <a:pathLst>
              <a:path w="3319175" h="4100911">
                <a:moveTo>
                  <a:pt x="0" y="0"/>
                </a:moveTo>
                <a:lnTo>
                  <a:pt x="3319175" y="0"/>
                </a:lnTo>
                <a:lnTo>
                  <a:pt x="3319175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9681736" y="1959318"/>
            <a:ext cx="6791822" cy="7343028"/>
          </a:xfrm>
          <a:custGeom>
            <a:avLst/>
            <a:gdLst/>
            <a:ahLst/>
            <a:cxnLst/>
            <a:rect l="l" t="t" r="r" b="b"/>
            <a:pathLst>
              <a:path w="4626355" h="4108032">
                <a:moveTo>
                  <a:pt x="0" y="0"/>
                </a:moveTo>
                <a:lnTo>
                  <a:pt x="4626355" y="0"/>
                </a:lnTo>
                <a:lnTo>
                  <a:pt x="4626355" y="4108032"/>
                </a:lnTo>
                <a:lnTo>
                  <a:pt x="0" y="4108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4228670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9"/>
          <p:cNvSpPr/>
          <p:nvPr/>
        </p:nvSpPr>
        <p:spPr>
          <a:xfrm>
            <a:off x="1028700" y="2136333"/>
            <a:ext cx="5334045" cy="5387924"/>
          </a:xfrm>
          <a:custGeom>
            <a:avLst/>
            <a:gdLst/>
            <a:ahLst/>
            <a:cxnLst/>
            <a:rect l="l" t="t" r="r" b="b"/>
            <a:pathLst>
              <a:path w="5334045" h="5387924">
                <a:moveTo>
                  <a:pt x="0" y="0"/>
                </a:moveTo>
                <a:lnTo>
                  <a:pt x="5334045" y="0"/>
                </a:lnTo>
                <a:lnTo>
                  <a:pt x="5334045" y="5387924"/>
                </a:lnTo>
                <a:lnTo>
                  <a:pt x="0" y="5387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963228" y="1164783"/>
            <a:ext cx="1636154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404040"/>
                </a:solidFill>
                <a:latin typeface="Hind Bold"/>
                <a:ea typeface="Hind Bold"/>
                <a:cs typeface="Hind Bold"/>
                <a:sym typeface="Hind Bold"/>
              </a:rPr>
              <a:t>Project Link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3228" y="7793355"/>
            <a:ext cx="13362372" cy="1454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u="sng" dirty="0">
                <a:solidFill>
                  <a:srgbClr val="404040"/>
                </a:solidFill>
                <a:latin typeface="Cascadia Code"/>
                <a:ea typeface="Cascadia Code"/>
                <a:cs typeface="Cascadia Code"/>
                <a:sym typeface="Cascadia Code"/>
                <a:hlinkClick r:id="rId5" tooltip="https://github.com/Archit-Jain-Github/AICTE-Edunet-IBM-Internship"/>
              </a:rPr>
              <a:t>https://github.com/Vatsal-Sharma2003/IBM-edunet-SkillsBuild-Internship-Project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394</Words>
  <Application>Microsoft Office PowerPoint</Application>
  <PresentationFormat>Custom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Bold</vt:lpstr>
      <vt:lpstr>Calibri</vt:lpstr>
      <vt:lpstr>Cascadia Code</vt:lpstr>
      <vt:lpstr>Zen Maru Gothic Bold</vt:lpstr>
      <vt:lpstr>Arial</vt:lpstr>
      <vt:lpstr>Zen Maru Gothic</vt:lpstr>
      <vt:lpstr>Hind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template _SB4C_AICTE 1.pptx</dc:title>
  <dc:creator>Vatsal Sharma</dc:creator>
  <cp:lastModifiedBy>Vatsal Sharma</cp:lastModifiedBy>
  <cp:revision>2</cp:revision>
  <dcterms:created xsi:type="dcterms:W3CDTF">2006-08-16T00:00:00Z</dcterms:created>
  <dcterms:modified xsi:type="dcterms:W3CDTF">2024-08-02T19:40:35Z</dcterms:modified>
  <dc:identifier>DAGKQyrNGO4</dc:identifier>
</cp:coreProperties>
</file>

<file path=docProps/thumbnail.jpeg>
</file>